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700405"/>
            <a:ext cx="2284730" cy="49460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97935" y="6014085"/>
            <a:ext cx="17424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点击</a:t>
            </a:r>
            <a:r>
              <a:rPr lang="en-US" altLang="zh-CN" sz="1400" b="1">
                <a:solidFill>
                  <a:srgbClr val="FF0000"/>
                </a:solidFill>
              </a:rPr>
              <a:t> ”</a:t>
            </a:r>
            <a:r>
              <a:rPr lang="zh-CN" altLang="en-US" sz="1400" b="1">
                <a:solidFill>
                  <a:srgbClr val="FF0000"/>
                </a:solidFill>
              </a:rPr>
              <a:t>入驻申请</a:t>
            </a:r>
            <a:r>
              <a:rPr lang="en-US" altLang="zh-CN" sz="1400" b="1">
                <a:solidFill>
                  <a:srgbClr val="FF0000"/>
                </a:solidFill>
              </a:rPr>
              <a:t>”</a:t>
            </a:r>
            <a:endParaRPr lang="en-US" altLang="zh-CN" sz="1400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555" y="450215"/>
            <a:ext cx="2251710" cy="49841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0390" y="6014085"/>
            <a:ext cx="21323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下载</a:t>
            </a:r>
            <a:r>
              <a:rPr lang="en-US" altLang="zh-CN" sz="1400" b="1">
                <a:solidFill>
                  <a:srgbClr val="FF0000"/>
                </a:solidFill>
              </a:rPr>
              <a:t>”</a:t>
            </a:r>
            <a:r>
              <a:rPr lang="zh-CN" altLang="en-US" sz="1400" b="1">
                <a:solidFill>
                  <a:srgbClr val="FF0000"/>
                </a:solidFill>
              </a:rPr>
              <a:t>京东秒送商家</a:t>
            </a:r>
            <a:r>
              <a:rPr lang="en-US" altLang="zh-CN" sz="1400" b="1">
                <a:solidFill>
                  <a:srgbClr val="FF0000"/>
                </a:solidFill>
              </a:rPr>
              <a:t>”</a:t>
            </a:r>
            <a:r>
              <a:rPr lang="en-US" altLang="zh-CN" sz="1400"/>
              <a:t>APP</a:t>
            </a:r>
            <a:endParaRPr lang="en-US" altLang="zh-CN" sz="140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6035040" y="2942590"/>
            <a:ext cx="404495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" y="304800"/>
            <a:ext cx="2485390" cy="537972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3081655" y="2942590"/>
            <a:ext cx="404495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705600" y="5964555"/>
            <a:ext cx="2132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资料准备好之后，点击</a:t>
            </a:r>
            <a:r>
              <a:rPr lang="zh-CN" altLang="en-US" sz="1400"/>
              <a:t>下一步</a:t>
            </a:r>
            <a:endParaRPr lang="zh-CN" altLang="en-US" sz="14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425" y="812800"/>
            <a:ext cx="2608580" cy="4734560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9074150" y="2994660"/>
            <a:ext cx="404495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656445" y="5964555"/>
            <a:ext cx="21323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点击</a:t>
            </a:r>
            <a:r>
              <a:rPr lang="en-US" altLang="zh-CN" sz="1400"/>
              <a:t> </a:t>
            </a:r>
            <a:r>
              <a:rPr lang="en-US" altLang="zh-CN" sz="1400" b="1">
                <a:solidFill>
                  <a:srgbClr val="FF0000"/>
                </a:solidFill>
              </a:rPr>
              <a:t> ”</a:t>
            </a:r>
            <a:r>
              <a:rPr lang="zh-CN" altLang="en-US" sz="1400" b="1">
                <a:solidFill>
                  <a:srgbClr val="FF0000"/>
                </a:solidFill>
              </a:rPr>
              <a:t>账户注册</a:t>
            </a:r>
            <a:r>
              <a:rPr lang="en-US" altLang="zh-CN" sz="1400" b="1">
                <a:solidFill>
                  <a:srgbClr val="FF0000"/>
                </a:solidFill>
              </a:rPr>
              <a:t>”</a:t>
            </a:r>
            <a:endParaRPr lang="en-US" altLang="zh-CN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935730" y="6065520"/>
            <a:ext cx="21323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选择</a:t>
            </a:r>
            <a:r>
              <a:rPr lang="en-US" altLang="zh-CN" sz="1400" b="1"/>
              <a:t> </a:t>
            </a:r>
            <a:r>
              <a:rPr lang="en-US" altLang="zh-CN" sz="1400" b="1">
                <a:solidFill>
                  <a:srgbClr val="FF0000"/>
                </a:solidFill>
              </a:rPr>
              <a:t>”</a:t>
            </a:r>
            <a:r>
              <a:rPr lang="zh-CN" altLang="en-US" sz="1400" b="1">
                <a:solidFill>
                  <a:srgbClr val="FF0000"/>
                </a:solidFill>
              </a:rPr>
              <a:t>连锁店申请入驻</a:t>
            </a:r>
            <a:r>
              <a:rPr lang="en-US" altLang="zh-CN" sz="1400" b="1">
                <a:solidFill>
                  <a:srgbClr val="FF0000"/>
                </a:solidFill>
              </a:rPr>
              <a:t>”</a:t>
            </a:r>
            <a:endParaRPr lang="en-US" altLang="zh-CN" sz="1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2915" y="6065520"/>
            <a:ext cx="2132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使用商家手机号注册</a:t>
            </a:r>
            <a:r>
              <a:rPr lang="zh-CN" altLang="en-US" sz="1400"/>
              <a:t>账户</a:t>
            </a:r>
            <a:endParaRPr lang="zh-CN" altLang="en-US" sz="140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6248400" y="2994660"/>
            <a:ext cx="404495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964180" y="2942590"/>
            <a:ext cx="404495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955790" y="6015990"/>
            <a:ext cx="2132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经营品类选择：</a:t>
            </a:r>
            <a:r>
              <a:rPr lang="zh-CN" altLang="en-US" sz="1400" b="1">
                <a:solidFill>
                  <a:srgbClr val="FF0000"/>
                </a:solidFill>
              </a:rPr>
              <a:t>外卖美食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" y="0"/>
            <a:ext cx="2720340" cy="58877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280" y="160020"/>
            <a:ext cx="2646045" cy="57283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895" y="139065"/>
            <a:ext cx="2738120" cy="56070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1195" y="392430"/>
            <a:ext cx="2432050" cy="526351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9235440" y="2994660"/>
            <a:ext cx="404495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711055" y="6015990"/>
            <a:ext cx="21323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填写</a:t>
            </a:r>
            <a:r>
              <a:rPr lang="en-US" altLang="zh-CN" sz="1400"/>
              <a:t>BD</a:t>
            </a:r>
            <a:r>
              <a:rPr lang="zh-CN" altLang="en-US" sz="1400"/>
              <a:t>渠道码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847465" y="6065520"/>
            <a:ext cx="21323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上传身份证正反面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2915" y="6065520"/>
            <a:ext cx="2132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上传营业执照</a:t>
            </a:r>
            <a:endParaRPr lang="zh-CN" altLang="en-US" sz="1400" b="1">
              <a:solidFill>
                <a:srgbClr val="FF0000"/>
              </a:solidFill>
            </a:endParaRPr>
          </a:p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所在地：需要自己选择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6248400" y="2994660"/>
            <a:ext cx="404495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964180" y="2942590"/>
            <a:ext cx="404495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955790" y="6015990"/>
            <a:ext cx="2132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/>
                </a:solidFill>
              </a:rPr>
              <a:t>结算方式选择：</a:t>
            </a:r>
            <a:r>
              <a:rPr lang="zh-CN" altLang="en-US" sz="1400" b="1">
                <a:solidFill>
                  <a:srgbClr val="FF0000"/>
                </a:solidFill>
              </a:rPr>
              <a:t>分门店组</a:t>
            </a:r>
            <a:r>
              <a:rPr lang="zh-CN" altLang="en-US" sz="1400" b="1">
                <a:solidFill>
                  <a:srgbClr val="FF0000"/>
                </a:solidFill>
              </a:rPr>
              <a:t>结算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9109710" y="3046095"/>
            <a:ext cx="404495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711055" y="6015990"/>
            <a:ext cx="21323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1400">
                <a:sym typeface="+mn-ea"/>
              </a:rPr>
              <a:t>点击：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去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认证</a:t>
            </a:r>
            <a:endParaRPr lang="zh-CN" altLang="en-US" sz="14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945" y="160020"/>
            <a:ext cx="2526030" cy="54952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785" y="189865"/>
            <a:ext cx="2643505" cy="54654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330" y="451485"/>
            <a:ext cx="2353945" cy="5078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870" y="615315"/>
            <a:ext cx="2552700" cy="50984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847465" y="6065520"/>
            <a:ext cx="2132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输入商家手机号，之后</a:t>
            </a:r>
            <a:r>
              <a:rPr lang="zh-CN" altLang="en-US" sz="1400" b="1">
                <a:solidFill>
                  <a:srgbClr val="FF0000"/>
                </a:solidFill>
              </a:rPr>
              <a:t>提交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7175" y="5713730"/>
            <a:ext cx="2132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登入商家</a:t>
            </a:r>
            <a:r>
              <a:rPr lang="zh-CN" altLang="en-US" sz="1400" b="1">
                <a:solidFill>
                  <a:srgbClr val="FF0000"/>
                </a:solidFill>
              </a:rPr>
              <a:t>前面注册的账号跟</a:t>
            </a:r>
            <a:r>
              <a:rPr lang="zh-CN" altLang="en-US" sz="1400" b="1">
                <a:solidFill>
                  <a:srgbClr val="FF0000"/>
                </a:solidFill>
              </a:rPr>
              <a:t>密码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6248400" y="2994660"/>
            <a:ext cx="404495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964180" y="2942590"/>
            <a:ext cx="404495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823710" y="5930265"/>
            <a:ext cx="21323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正常选择商家银行卡信息验证</a:t>
            </a:r>
            <a:endParaRPr lang="zh-CN" altLang="en-US" sz="1200" b="1">
              <a:solidFill>
                <a:srgbClr val="FF0000"/>
              </a:solidFill>
            </a:endParaRPr>
          </a:p>
          <a:p>
            <a:r>
              <a:rPr lang="zh-CN" altLang="en-US" sz="1200" b="1">
                <a:solidFill>
                  <a:srgbClr val="FF0000"/>
                </a:solidFill>
              </a:rPr>
              <a:t>对公账户只适合于多家连锁店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9197975" y="3046095"/>
            <a:ext cx="404495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799955" y="6065520"/>
            <a:ext cx="21323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1400" b="1">
                <a:solidFill>
                  <a:srgbClr val="FF0000"/>
                </a:solidFill>
                <a:sym typeface="+mn-ea"/>
              </a:rPr>
              <a:t>填写法人的银行卡，和银行卡绑定的手机号，获取验证码</a:t>
            </a:r>
            <a:endParaRPr lang="zh-CN" altLang="en-US" sz="14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" y="189865"/>
            <a:ext cx="2745105" cy="53397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90" y="189865"/>
            <a:ext cx="2779395" cy="5740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340" y="0"/>
            <a:ext cx="2700020" cy="58445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3105" y="513715"/>
            <a:ext cx="2578100" cy="5330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495300" y="5654675"/>
            <a:ext cx="2132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提交后到这个页面，等待审核通过</a:t>
            </a:r>
            <a:r>
              <a:rPr lang="zh-CN" altLang="en-US" sz="1400" b="1">
                <a:solidFill>
                  <a:srgbClr val="FF0000"/>
                </a:solidFill>
              </a:rPr>
              <a:t>即可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" y="410845"/>
            <a:ext cx="2730500" cy="4933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71110" y="1782445"/>
            <a:ext cx="593598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【京东外卖拓展商户标准】</a:t>
            </a:r>
            <a:endParaRPr lang="zh-CN" altLang="en-US"/>
          </a:p>
          <a:p>
            <a:r>
              <a:rPr lang="en-US" altLang="zh-CN"/>
              <a:t>1. </a:t>
            </a:r>
            <a:r>
              <a:rPr lang="zh-CN" altLang="en-US"/>
              <a:t>商家有堂食（餐）或实体经营店铺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大众点评</a:t>
            </a:r>
            <a:r>
              <a:rPr lang="en-US" altLang="zh-CN"/>
              <a:t>3.8</a:t>
            </a:r>
            <a:r>
              <a:rPr lang="zh-CN" altLang="en-US"/>
              <a:t>分以上</a:t>
            </a:r>
            <a:endParaRPr lang="zh-CN" altLang="en-US"/>
          </a:p>
          <a:p>
            <a:r>
              <a:rPr lang="en-US" altLang="zh-CN"/>
              <a:t>3. </a:t>
            </a:r>
            <a:r>
              <a:rPr lang="zh-CN" altLang="en-US"/>
              <a:t>本次外卖类商家包含：中式及西式正餐、中式及西式快餐、自助餐、海鲜、火锅、烧烤、小吃、卤味等商户</a:t>
            </a:r>
            <a:endParaRPr lang="zh-CN" altLang="en-US"/>
          </a:p>
          <a:p>
            <a:r>
              <a:rPr lang="zh-CN" altLang="en-US"/>
              <a:t>（饮品、甜品、烘焙，不可签约）</a:t>
            </a:r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 b="1">
                <a:solidFill>
                  <a:srgbClr val="FF0000"/>
                </a:solidFill>
              </a:rPr>
              <a:t>按照以上流程操作之后，拉商家对接群，由我方协助商家，完成上品、门店营业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WPS 演示</Application>
  <PresentationFormat>宽屏</PresentationFormat>
  <Paragraphs>45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WPS_1559720655</cp:lastModifiedBy>
  <cp:revision>7</cp:revision>
  <dcterms:created xsi:type="dcterms:W3CDTF">2023-08-09T12:44:00Z</dcterms:created>
  <dcterms:modified xsi:type="dcterms:W3CDTF">2025-02-16T15:54:00Z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2052-12.1.0.19302</vt:lpwstr>
  </property>
</Properties>
</file>